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30997525" cy="43526075"/>
  <p:notesSz cx="6805613" cy="9944100"/>
  <p:defaultTextStyle>
    <a:defPPr>
      <a:defRPr lang="nl-NL"/>
    </a:defPPr>
    <a:lvl1pPr algn="l" defTabSz="2126764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1pPr>
    <a:lvl2pPr marL="2126764" indent="-1669666" algn="l" defTabSz="2126764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2pPr>
    <a:lvl3pPr marL="4255110" indent="-3340923" algn="l" defTabSz="2126764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3pPr>
    <a:lvl4pPr marL="6383461" indent="-5012175" algn="l" defTabSz="2126764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4pPr>
    <a:lvl5pPr marL="8511807" indent="-6683428" algn="l" defTabSz="2126764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5pPr>
    <a:lvl6pPr marL="2285473" algn="l" defTabSz="457094" rtl="0" eaLnBrk="1" latinLnBrk="0" hangingPunct="1"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6pPr>
    <a:lvl7pPr marL="2742572" algn="l" defTabSz="457094" rtl="0" eaLnBrk="1" latinLnBrk="0" hangingPunct="1"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7pPr>
    <a:lvl8pPr marL="3199666" algn="l" defTabSz="457094" rtl="0" eaLnBrk="1" latinLnBrk="0" hangingPunct="1"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8pPr>
    <a:lvl9pPr marL="3656759" algn="l" defTabSz="457094" rtl="0" eaLnBrk="1" latinLnBrk="0" hangingPunct="1"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916">
          <p15:clr>
            <a:srgbClr val="A4A3A4"/>
          </p15:clr>
        </p15:guide>
        <p15:guide id="2" pos="96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7523"/>
    <a:srgbClr val="E37823"/>
    <a:srgbClr val="FFFF99"/>
    <a:srgbClr val="660000"/>
    <a:srgbClr val="CCFFCC"/>
    <a:srgbClr val="33CC66"/>
    <a:srgbClr val="009933"/>
    <a:srgbClr val="336633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22" autoAdjust="0"/>
    <p:restoredTop sz="86882" autoAdjust="0"/>
  </p:normalViewPr>
  <p:slideViewPr>
    <p:cSldViewPr snapToObjects="1" showGuides="1">
      <p:cViewPr varScale="1">
        <p:scale>
          <a:sx n="13" d="100"/>
          <a:sy n="13" d="100"/>
        </p:scale>
        <p:origin x="2957" y="125"/>
      </p:cViewPr>
      <p:guideLst>
        <p:guide orient="horz" pos="1916"/>
        <p:guide pos="96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78DA4B-CAA5-2743-B1AE-0DB06A332504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8442D2-EA23-2C4F-A6E8-FC928246977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281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CBBE25-7363-5240-9665-DCC8874A7B6F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46125"/>
            <a:ext cx="26527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F9E3C5-E82E-5645-AEA6-E172875700B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1976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212676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2126764" algn="l" defTabSz="212676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4255110" algn="l" defTabSz="212676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6383461" algn="l" defTabSz="212676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8511807" algn="l" defTabSz="212676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10643110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771732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4900358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028980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24815" y="13521304"/>
            <a:ext cx="26347896" cy="932989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649629" y="24664775"/>
            <a:ext cx="21698268" cy="11123331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57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8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14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4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771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00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2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B99AA4C-6153-F040-A3F9-26DC1BD20015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28CCC55-7189-DF41-9D1E-795D00CDB3F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011368" y="9690235"/>
            <a:ext cx="26999999" cy="28725198"/>
          </a:xfrm>
          <a:prstGeom prst="rect">
            <a:avLst/>
          </a:prstGeom>
        </p:spPr>
        <p:txBody>
          <a:bodyPr vert="eaVert" lIns="91415" tIns="45708" rIns="91415" bIns="45708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6BC506A-A826-2646-97E8-4D6284B593E0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1589C4B-EC7C-BA4E-B74A-00DD6C9E0E1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22473206" y="1743066"/>
            <a:ext cx="6974443" cy="37138220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49876" y="1743066"/>
            <a:ext cx="20406704" cy="37138220"/>
          </a:xfrm>
          <a:prstGeom prst="rect">
            <a:avLst/>
          </a:prstGeom>
        </p:spPr>
        <p:txBody>
          <a:bodyPr vert="eaVert" lIns="91415" tIns="45708" rIns="91415" bIns="45708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F30A388-AE4D-8748-961A-E7BEDAD658AA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97C5229-2EBC-2C4A-9E45-B78204A0C5A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11368" y="9690235"/>
            <a:ext cx="26999999" cy="28725198"/>
          </a:xfrm>
          <a:prstGeom prst="rect">
            <a:avLst/>
          </a:prstGeom>
        </p:spPr>
        <p:txBody>
          <a:bodyPr lIns="91415" tIns="45708" rIns="91415" bIns="45708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4F98206-4C90-394E-B848-440BE1BE898D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9AE3F55-B52A-8340-9FE3-4505C783906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48592" y="27969544"/>
            <a:ext cx="26347896" cy="8644762"/>
          </a:xfrm>
        </p:spPr>
        <p:txBody>
          <a:bodyPr/>
          <a:lstStyle>
            <a:lvl1pPr algn="l">
              <a:defRPr sz="187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448592" y="18448218"/>
            <a:ext cx="26347896" cy="9521325"/>
          </a:xfrm>
          <a:prstGeom prst="rect">
            <a:avLst/>
          </a:prstGeom>
        </p:spPr>
        <p:txBody>
          <a:bodyPr lIns="91415" tIns="45708" rIns="91415" bIns="45708"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2862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5724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38586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5144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64311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77173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490035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0289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2E492E1-DB92-CC4E-9FBF-9AF7A9E4C48C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8687BA-E824-5242-865B-C79097C7D9A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49877" y="10156093"/>
            <a:ext cx="13690573" cy="28725198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2900"/>
            </a:lvl1pPr>
            <a:lvl2pPr>
              <a:defRPr sz="111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757075" y="10156093"/>
            <a:ext cx="13690573" cy="28725198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2900"/>
            </a:lvl1pPr>
            <a:lvl2pPr>
              <a:defRPr sz="111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CEBEAC2-ED7E-CB46-9F0D-729126E398F9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809C30B-3C80-3D4F-A8E5-E999BEB8BE6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49879" y="9742994"/>
            <a:ext cx="13695956" cy="4060415"/>
          </a:xfrm>
          <a:prstGeom prst="rect">
            <a:avLst/>
          </a:prstGeom>
        </p:spPr>
        <p:txBody>
          <a:bodyPr lIns="91415" tIns="45708" rIns="91415" bIns="45708" anchor="b"/>
          <a:lstStyle>
            <a:lvl1pPr marL="0" indent="0">
              <a:buNone/>
              <a:defRPr sz="11100" b="1"/>
            </a:lvl1pPr>
            <a:lvl2pPr marL="2128622" indent="0">
              <a:buNone/>
              <a:defRPr sz="9300" b="1"/>
            </a:lvl2pPr>
            <a:lvl3pPr marL="4257244" indent="0">
              <a:buNone/>
              <a:defRPr sz="8400" b="1"/>
            </a:lvl3pPr>
            <a:lvl4pPr marL="6385866" indent="0">
              <a:buNone/>
              <a:defRPr sz="7600" b="1"/>
            </a:lvl4pPr>
            <a:lvl5pPr marL="8514488" indent="0">
              <a:buNone/>
              <a:defRPr sz="7600" b="1"/>
            </a:lvl5pPr>
            <a:lvl6pPr marL="10643110" indent="0">
              <a:buNone/>
              <a:defRPr sz="7600" b="1"/>
            </a:lvl6pPr>
            <a:lvl7pPr marL="12771732" indent="0">
              <a:buNone/>
              <a:defRPr sz="7600" b="1"/>
            </a:lvl7pPr>
            <a:lvl8pPr marL="14900358" indent="0">
              <a:buNone/>
              <a:defRPr sz="7600" b="1"/>
            </a:lvl8pPr>
            <a:lvl9pPr marL="17028980" indent="0">
              <a:buNone/>
              <a:defRPr sz="7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49879" y="13803408"/>
            <a:ext cx="13695956" cy="25077874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1100"/>
            </a:lvl1pPr>
            <a:lvl2pPr>
              <a:defRPr sz="93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5746314" y="9742994"/>
            <a:ext cx="13701338" cy="4060415"/>
          </a:xfrm>
          <a:prstGeom prst="rect">
            <a:avLst/>
          </a:prstGeom>
        </p:spPr>
        <p:txBody>
          <a:bodyPr lIns="91415" tIns="45708" rIns="91415" bIns="45708" anchor="b"/>
          <a:lstStyle>
            <a:lvl1pPr marL="0" indent="0">
              <a:buNone/>
              <a:defRPr sz="11100" b="1"/>
            </a:lvl1pPr>
            <a:lvl2pPr marL="2128622" indent="0">
              <a:buNone/>
              <a:defRPr sz="9300" b="1"/>
            </a:lvl2pPr>
            <a:lvl3pPr marL="4257244" indent="0">
              <a:buNone/>
              <a:defRPr sz="8400" b="1"/>
            </a:lvl3pPr>
            <a:lvl4pPr marL="6385866" indent="0">
              <a:buNone/>
              <a:defRPr sz="7600" b="1"/>
            </a:lvl4pPr>
            <a:lvl5pPr marL="8514488" indent="0">
              <a:buNone/>
              <a:defRPr sz="7600" b="1"/>
            </a:lvl5pPr>
            <a:lvl6pPr marL="10643110" indent="0">
              <a:buNone/>
              <a:defRPr sz="7600" b="1"/>
            </a:lvl6pPr>
            <a:lvl7pPr marL="12771732" indent="0">
              <a:buNone/>
              <a:defRPr sz="7600" b="1"/>
            </a:lvl7pPr>
            <a:lvl8pPr marL="14900358" indent="0">
              <a:buNone/>
              <a:defRPr sz="7600" b="1"/>
            </a:lvl8pPr>
            <a:lvl9pPr marL="17028980" indent="0">
              <a:buNone/>
              <a:defRPr sz="7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5746314" y="13803408"/>
            <a:ext cx="13701338" cy="25077874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1100"/>
            </a:lvl1pPr>
            <a:lvl2pPr>
              <a:defRPr sz="93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ED09B88-2FFB-5D44-AC41-AA6AE1483D08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B624FE-208A-7746-AE4F-A6D2C22F48A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649AFAF-B96E-AA44-9B9C-3994FBC08340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8906E94-B032-9146-AAFF-E80DEC734EC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12E7D44-E3B4-B847-9010-F37FD69BC1CE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4FC3AE2-C8BE-3149-8A97-F3DAE51B232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9879" y="1732983"/>
            <a:ext cx="10197973" cy="7375251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19169" y="1732992"/>
            <a:ext cx="17328480" cy="37148299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5100"/>
            </a:lvl1pPr>
            <a:lvl2pPr>
              <a:defRPr sz="12900"/>
            </a:lvl2pPr>
            <a:lvl3pPr>
              <a:defRPr sz="111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49879" y="9108244"/>
            <a:ext cx="10197973" cy="29773047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>
              <a:buNone/>
              <a:defRPr sz="6700"/>
            </a:lvl1pPr>
            <a:lvl2pPr marL="2128622" indent="0">
              <a:buNone/>
              <a:defRPr sz="5800"/>
            </a:lvl2pPr>
            <a:lvl3pPr marL="4257244" indent="0">
              <a:buNone/>
              <a:defRPr sz="4900"/>
            </a:lvl3pPr>
            <a:lvl4pPr marL="6385866" indent="0">
              <a:buNone/>
              <a:defRPr sz="4400"/>
            </a:lvl4pPr>
            <a:lvl5pPr marL="8514488" indent="0">
              <a:buNone/>
              <a:defRPr sz="4400"/>
            </a:lvl5pPr>
            <a:lvl6pPr marL="10643110" indent="0">
              <a:buNone/>
              <a:defRPr sz="4400"/>
            </a:lvl6pPr>
            <a:lvl7pPr marL="12771732" indent="0">
              <a:buNone/>
              <a:defRPr sz="4400"/>
            </a:lvl7pPr>
            <a:lvl8pPr marL="14900358" indent="0">
              <a:buNone/>
              <a:defRPr sz="4400"/>
            </a:lvl8pPr>
            <a:lvl9pPr marL="17028980" indent="0">
              <a:buNone/>
              <a:defRPr sz="4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99DFBCB-F07B-594C-82B3-7094D9DFD99D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4A901E7-512F-DE4A-93C0-C0EAF0DABF6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75734" y="30468254"/>
            <a:ext cx="18598515" cy="3596949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075734" y="3889136"/>
            <a:ext cx="18598515" cy="26115645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>
              <a:buNone/>
              <a:defRPr sz="15100"/>
            </a:lvl1pPr>
            <a:lvl2pPr marL="2128622" indent="0">
              <a:buNone/>
              <a:defRPr sz="12900"/>
            </a:lvl2pPr>
            <a:lvl3pPr marL="4257244" indent="0">
              <a:buNone/>
              <a:defRPr sz="11100"/>
            </a:lvl3pPr>
            <a:lvl4pPr marL="6385866" indent="0">
              <a:buNone/>
              <a:defRPr sz="9300"/>
            </a:lvl4pPr>
            <a:lvl5pPr marL="8514488" indent="0">
              <a:buNone/>
              <a:defRPr sz="9300"/>
            </a:lvl5pPr>
            <a:lvl6pPr marL="10643110" indent="0">
              <a:buNone/>
              <a:defRPr sz="9300"/>
            </a:lvl6pPr>
            <a:lvl7pPr marL="12771732" indent="0">
              <a:buNone/>
              <a:defRPr sz="9300"/>
            </a:lvl7pPr>
            <a:lvl8pPr marL="14900358" indent="0">
              <a:buNone/>
              <a:defRPr sz="9300"/>
            </a:lvl8pPr>
            <a:lvl9pPr marL="17028980" indent="0">
              <a:buNone/>
              <a:defRPr sz="93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75734" y="34065208"/>
            <a:ext cx="18598515" cy="5108266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>
              <a:buNone/>
              <a:defRPr sz="6700"/>
            </a:lvl1pPr>
            <a:lvl2pPr marL="2128622" indent="0">
              <a:buNone/>
              <a:defRPr sz="5800"/>
            </a:lvl2pPr>
            <a:lvl3pPr marL="4257244" indent="0">
              <a:buNone/>
              <a:defRPr sz="4900"/>
            </a:lvl3pPr>
            <a:lvl4pPr marL="6385866" indent="0">
              <a:buNone/>
              <a:defRPr sz="4400"/>
            </a:lvl4pPr>
            <a:lvl5pPr marL="8514488" indent="0">
              <a:buNone/>
              <a:defRPr sz="4400"/>
            </a:lvl5pPr>
            <a:lvl6pPr marL="10643110" indent="0">
              <a:buNone/>
              <a:defRPr sz="4400"/>
            </a:lvl6pPr>
            <a:lvl7pPr marL="12771732" indent="0">
              <a:buNone/>
              <a:defRPr sz="4400"/>
            </a:lvl7pPr>
            <a:lvl8pPr marL="14900358" indent="0">
              <a:buNone/>
              <a:defRPr sz="4400"/>
            </a:lvl8pPr>
            <a:lvl9pPr marL="17028980" indent="0">
              <a:buNone/>
              <a:defRPr sz="4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7FEB4DA-E067-CF49-A01A-F4D4BA55F3F6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1F49E9A-1F0C-834C-98BA-9A48B0B291F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2011258" y="5369986"/>
            <a:ext cx="26999886" cy="432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719795" rIns="425723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sldNum="0" hdr="0" ftr="0" dt="0"/>
  <p:txStyles>
    <p:titleStyle>
      <a:lvl1pPr algn="l" defTabSz="2126764" rtl="0" eaLnBrk="0" fontAlgn="base" hangingPunct="0">
        <a:spcBef>
          <a:spcPct val="0"/>
        </a:spcBef>
        <a:spcAft>
          <a:spcPct val="0"/>
        </a:spcAft>
        <a:defRPr sz="8400" b="1" kern="1200">
          <a:solidFill>
            <a:schemeClr val="tx1"/>
          </a:solidFill>
          <a:latin typeface="Arial"/>
          <a:ea typeface="ＭＳ Ｐゴシック" pitchFamily="-109" charset="-128"/>
          <a:cs typeface="ＭＳ Ｐゴシック" pitchFamily="-109" charset="-128"/>
        </a:defRPr>
      </a:lvl1pPr>
      <a:lvl2pPr algn="l" defTabSz="2126764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2pPr>
      <a:lvl3pPr algn="l" defTabSz="2126764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3pPr>
      <a:lvl4pPr algn="l" defTabSz="2126764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4pPr>
      <a:lvl5pPr algn="l" defTabSz="2126764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5pPr>
      <a:lvl6pPr marL="457067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6pPr>
      <a:lvl7pPr marL="914143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7pPr>
      <a:lvl8pPr marL="1371210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8pPr>
      <a:lvl9pPr marL="1828282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9pPr>
    </p:titleStyle>
    <p:bodyStyle>
      <a:lvl1pPr marL="341233" indent="-1936305" algn="l" defTabSz="2126764" rtl="0" eaLnBrk="0" fontAlgn="base" hangingPunct="0">
        <a:spcBef>
          <a:spcPct val="20000"/>
        </a:spcBef>
        <a:spcAft>
          <a:spcPct val="0"/>
        </a:spcAft>
        <a:defRPr sz="3100" b="1" kern="1200">
          <a:solidFill>
            <a:schemeClr val="tx1"/>
          </a:solidFill>
          <a:latin typeface="Arial"/>
          <a:ea typeface="ＭＳ Ｐゴシック" pitchFamily="-109" charset="-128"/>
          <a:cs typeface="ＭＳ Ｐゴシック" pitchFamily="-109" charset="-128"/>
        </a:defRPr>
      </a:lvl1pPr>
      <a:lvl2pPr marL="741195" indent="-2071214" algn="l" defTabSz="2126764" rtl="0" eaLnBrk="0" fontAlgn="base" hangingPunct="0">
        <a:spcBef>
          <a:spcPct val="20000"/>
        </a:spcBef>
        <a:spcAft>
          <a:spcPct val="0"/>
        </a:spcAft>
        <a:defRPr sz="12900" b="1" kern="1200">
          <a:solidFill>
            <a:schemeClr val="tx1"/>
          </a:solidFill>
          <a:latin typeface="Arial"/>
          <a:ea typeface="바탕"/>
          <a:cs typeface="Arial"/>
        </a:defRPr>
      </a:lvl2pPr>
      <a:lvl3pPr marL="1141152" indent="-2204532" algn="l" defTabSz="2126764" rtl="0" eaLnBrk="0" fontAlgn="base" hangingPunct="0">
        <a:spcBef>
          <a:spcPct val="20000"/>
        </a:spcBef>
        <a:spcAft>
          <a:spcPct val="0"/>
        </a:spcAft>
        <a:defRPr sz="2200" kern="1200">
          <a:solidFill>
            <a:schemeClr val="tx1"/>
          </a:solidFill>
          <a:latin typeface="Arial"/>
          <a:ea typeface="바탕"/>
          <a:cs typeface="Arial"/>
        </a:defRPr>
      </a:lvl3pPr>
      <a:lvl4pPr marL="1598246" indent="-2661625" algn="l" defTabSz="2126764" rtl="0" eaLnBrk="0" fontAlgn="base" hangingPunct="0">
        <a:spcBef>
          <a:spcPct val="20000"/>
        </a:spcBef>
        <a:spcAft>
          <a:spcPct val="0"/>
        </a:spcAft>
        <a:defRPr sz="9300" kern="1200">
          <a:solidFill>
            <a:schemeClr val="tx1"/>
          </a:solidFill>
          <a:latin typeface="Arial"/>
          <a:ea typeface="바탕"/>
          <a:cs typeface="Arial"/>
        </a:defRPr>
      </a:lvl4pPr>
      <a:lvl5pPr marL="2055340" indent="-3118724" algn="l" defTabSz="2126764" rtl="0" eaLnBrk="0" fontAlgn="base" hangingPunct="0">
        <a:spcBef>
          <a:spcPct val="20000"/>
        </a:spcBef>
        <a:spcAft>
          <a:spcPct val="0"/>
        </a:spcAft>
        <a:defRPr sz="9300" kern="1200">
          <a:solidFill>
            <a:schemeClr val="tx1"/>
          </a:solidFill>
          <a:latin typeface="Arial"/>
          <a:ea typeface="바탕"/>
          <a:cs typeface="Arial"/>
        </a:defRPr>
      </a:lvl5pPr>
      <a:lvl6pPr marL="11707423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836045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5964667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093289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28622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57244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385866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14488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43110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771732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00358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28980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14335578" y="28531789"/>
            <a:ext cx="16107212" cy="6624736"/>
          </a:xfrm>
          <a:prstGeom prst="rect">
            <a:avLst/>
          </a:prstGeom>
          <a:solidFill>
            <a:srgbClr val="DB75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4" name="Titel 6"/>
          <p:cNvSpPr>
            <a:spLocks noGrp="1"/>
          </p:cNvSpPr>
          <p:nvPr>
            <p:ph type="title"/>
          </p:nvPr>
        </p:nvSpPr>
        <p:spPr>
          <a:xfrm>
            <a:off x="-415006" y="5307349"/>
            <a:ext cx="31755527" cy="5294448"/>
          </a:xfrm>
        </p:spPr>
        <p:txBody>
          <a:bodyPr>
            <a:normAutofit/>
          </a:bodyPr>
          <a:lstStyle/>
          <a:p>
            <a:pPr algn="ctr" defTabSz="2128235" eaLnBrk="1" hangingPunct="1">
              <a:spcAft>
                <a:spcPts val="4201"/>
              </a:spcAft>
              <a:defRPr/>
            </a:pPr>
            <a:r>
              <a:rPr lang="nl-NL" sz="7200" dirty="0">
                <a:latin typeface="+mj-lt"/>
                <a:ea typeface="Arial Bold" pitchFamily="-109" charset="-52"/>
                <a:cs typeface="Verdana"/>
              </a:rPr>
              <a:t>TITEL</a:t>
            </a:r>
            <a:br>
              <a:rPr lang="nl-NL" sz="7200" dirty="0">
                <a:latin typeface="+mj-lt"/>
                <a:ea typeface="Arial Bold" pitchFamily="-109" charset="-52"/>
                <a:cs typeface="Verdana"/>
              </a:rPr>
            </a:br>
            <a:r>
              <a:rPr lang="nl-NL" sz="3600" dirty="0">
                <a:latin typeface="+mj-lt"/>
                <a:ea typeface="Arial" pitchFamily="-109" charset="-52"/>
                <a:cs typeface="Verdana"/>
              </a:rPr>
              <a:t>auteurs</a:t>
            </a:r>
            <a:br>
              <a:rPr lang="nl-NL" sz="3600" dirty="0">
                <a:latin typeface="+mj-lt"/>
                <a:ea typeface="Arial" pitchFamily="-109" charset="-52"/>
                <a:cs typeface="Verdana"/>
              </a:rPr>
            </a:br>
            <a:r>
              <a:rPr lang="nl-NL" sz="3600" b="0" i="1" dirty="0">
                <a:latin typeface="+mj-lt"/>
                <a:ea typeface="Arial" pitchFamily="-109" charset="-52"/>
                <a:cs typeface="Verdana"/>
              </a:rPr>
              <a:t>Instituut (en aangepaste </a:t>
            </a:r>
            <a:r>
              <a:rPr lang="nl-NL" sz="3600" b="0" i="1">
                <a:latin typeface="+mj-lt"/>
                <a:ea typeface="Arial" pitchFamily="-109" charset="-52"/>
                <a:cs typeface="Verdana"/>
              </a:rPr>
              <a:t>logo’s hierboven)</a:t>
            </a:r>
            <a:br>
              <a:rPr lang="nl-NL" sz="3600" b="0" i="1" dirty="0">
                <a:latin typeface="+mj-lt"/>
                <a:ea typeface="Arial" pitchFamily="-109" charset="-52"/>
                <a:cs typeface="Verdana"/>
              </a:rPr>
            </a:br>
            <a:endParaRPr lang="nl-NL" sz="3600" b="0" i="1" dirty="0">
              <a:latin typeface="+mj-lt"/>
            </a:endParaRPr>
          </a:p>
        </p:txBody>
      </p:sp>
      <p:sp>
        <p:nvSpPr>
          <p:cNvPr id="430" name="Rechthoek 429"/>
          <p:cNvSpPr/>
          <p:nvPr/>
        </p:nvSpPr>
        <p:spPr>
          <a:xfrm>
            <a:off x="17743125" y="11974476"/>
            <a:ext cx="11247504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128235">
              <a:lnSpc>
                <a:spcPts val="2800"/>
              </a:lnSpc>
              <a:spcAft>
                <a:spcPts val="1200"/>
              </a:spcAft>
              <a:defRPr/>
            </a:pPr>
            <a:r>
              <a:rPr lang="en-GB" sz="2800" dirty="0">
                <a:latin typeface="Verdana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9586" y="11852067"/>
            <a:ext cx="29053203" cy="1200329"/>
          </a:xfrm>
          <a:prstGeom prst="rect">
            <a:avLst/>
          </a:prstGeom>
          <a:noFill/>
          <a:ln>
            <a:solidFill>
              <a:srgbClr val="DB7523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/>
              <a:t>Aanleiding: …</a:t>
            </a:r>
          </a:p>
          <a:p>
            <a:pPr algn="ctr"/>
            <a:r>
              <a:rPr lang="nl-NL" sz="3600" b="1" dirty="0"/>
              <a:t>Veronderstelling: …</a:t>
            </a:r>
          </a:p>
        </p:txBody>
      </p:sp>
      <p:sp>
        <p:nvSpPr>
          <p:cNvPr id="43" name="TextBox 4"/>
          <p:cNvSpPr txBox="1"/>
          <p:nvPr/>
        </p:nvSpPr>
        <p:spPr>
          <a:xfrm>
            <a:off x="1389586" y="20178861"/>
            <a:ext cx="14913982" cy="646331"/>
          </a:xfrm>
          <a:prstGeom prst="rect">
            <a:avLst/>
          </a:prstGeom>
          <a:solidFill>
            <a:srgbClr val="E37823"/>
          </a:solidFill>
          <a:ln>
            <a:solidFill>
              <a:srgbClr val="DB7523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Onderzoeksopzet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375577" y="28531789"/>
            <a:ext cx="12960000" cy="648000"/>
          </a:xfrm>
          <a:prstGeom prst="rect">
            <a:avLst/>
          </a:prstGeom>
          <a:solidFill>
            <a:srgbClr val="E3782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Resultaten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2" name="Tekstvak 4"/>
          <p:cNvSpPr txBox="1"/>
          <p:nvPr/>
        </p:nvSpPr>
        <p:spPr>
          <a:xfrm>
            <a:off x="-415006" y="9593685"/>
            <a:ext cx="31755528" cy="646331"/>
          </a:xfrm>
          <a:prstGeom prst="rect">
            <a:avLst/>
          </a:prstGeom>
          <a:solidFill>
            <a:srgbClr val="DB75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>
                <a:solidFill>
                  <a:schemeClr val="bg1"/>
                </a:solidFill>
              </a:rPr>
              <a:t>Samenvattende oneliner: een of twee zinnen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6164910" y="14131150"/>
            <a:ext cx="1846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1389586" y="13698141"/>
            <a:ext cx="29053203" cy="5900588"/>
          </a:xfrm>
          <a:prstGeom prst="rect">
            <a:avLst/>
          </a:prstGeom>
          <a:solidFill>
            <a:srgbClr val="DB75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AFBEELDINGEN?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96569" y="24715365"/>
            <a:ext cx="12262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DB7523"/>
                </a:solidFill>
              </a:rPr>
              <a:t>Data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89586" y="20825192"/>
            <a:ext cx="14913982" cy="7250139"/>
          </a:xfrm>
          <a:prstGeom prst="rect">
            <a:avLst/>
          </a:prstGeom>
          <a:noFill/>
          <a:ln>
            <a:solidFill>
              <a:srgbClr val="E3782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21" idx="1"/>
            <a:endCxn id="21" idx="3"/>
          </p:cNvCxnSpPr>
          <p:nvPr/>
        </p:nvCxnSpPr>
        <p:spPr>
          <a:xfrm>
            <a:off x="1389586" y="24450262"/>
            <a:ext cx="14913982" cy="0"/>
          </a:xfrm>
          <a:prstGeom prst="line">
            <a:avLst/>
          </a:prstGeom>
          <a:ln>
            <a:solidFill>
              <a:srgbClr val="DB752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375577" y="36081906"/>
            <a:ext cx="29067211" cy="646331"/>
          </a:xfrm>
          <a:prstGeom prst="rect">
            <a:avLst/>
          </a:prstGeom>
          <a:solidFill>
            <a:srgbClr val="E3782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Conclusies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75578" y="36983546"/>
            <a:ext cx="29067212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0000"/>
              </a:lnSpc>
              <a:tabLst>
                <a:tab pos="431800" algn="l"/>
              </a:tabLst>
            </a:pPr>
            <a:r>
              <a:rPr lang="nl-NL" sz="3600" dirty="0"/>
              <a:t>&lt;conclusies&gt;</a:t>
            </a:r>
          </a:p>
          <a:p>
            <a:pPr lvl="0">
              <a:lnSpc>
                <a:spcPct val="110000"/>
              </a:lnSpc>
              <a:tabLst>
                <a:tab pos="431800" algn="l"/>
              </a:tabLst>
            </a:pPr>
            <a:endParaRPr lang="nl-NL" sz="2800" dirty="0"/>
          </a:p>
          <a:p>
            <a:pPr lvl="0">
              <a:lnSpc>
                <a:spcPct val="110000"/>
              </a:lnSpc>
              <a:tabLst>
                <a:tab pos="431800" algn="l"/>
              </a:tabLst>
            </a:pPr>
            <a:r>
              <a:rPr lang="nl-NL" sz="2800" dirty="0"/>
              <a:t>Literatuur: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Aangepast 7">
      <a:dk1>
        <a:srgbClr val="131313"/>
      </a:dk1>
      <a:lt1>
        <a:sysClr val="window" lastClr="FFFFFF"/>
      </a:lt1>
      <a:dk2>
        <a:srgbClr val="CC052E"/>
      </a:dk2>
      <a:lt2>
        <a:srgbClr val="F9C81B"/>
      </a:lt2>
      <a:accent1>
        <a:srgbClr val="1C1E65"/>
      </a:accent1>
      <a:accent2>
        <a:srgbClr val="00A5D9"/>
      </a:accent2>
      <a:accent3>
        <a:srgbClr val="6D165F"/>
      </a:accent3>
      <a:accent4>
        <a:srgbClr val="9B0B54"/>
      </a:accent4>
      <a:accent5>
        <a:srgbClr val="E37823"/>
      </a:accent5>
      <a:accent6>
        <a:srgbClr val="BAD129"/>
      </a:accent6>
      <a:hlink>
        <a:srgbClr val="008B3A"/>
      </a:hlink>
      <a:folHlink>
        <a:srgbClr val="131313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FB1829B8B3449DA817FEF7B9EE2D" ma:contentTypeVersion="5" ma:contentTypeDescription="Create a new document." ma:contentTypeScope="" ma:versionID="04e45dc853c74baf28ac277d26111e2e">
  <xsd:schema xmlns:xsd="http://www.w3.org/2001/XMLSchema" xmlns:p="http://schemas.microsoft.com/office/2006/metadata/properties" xmlns:ns1="http://schemas.microsoft.com/sharepoint/v3" xmlns:ns2="013c4e6d-855f-4006-a2d8-1f6eb65519c9" targetNamespace="http://schemas.microsoft.com/office/2006/metadata/properties" ma:root="true" ma:fieldsID="34d7d318ef354490c3f67406d977e31c" ns1:_="" ns2:_="">
    <xsd:import namespace="http://schemas.microsoft.com/sharepoint/v3"/>
    <xsd:import namespace="013c4e6d-855f-4006-a2d8-1f6eb65519c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Rubrieksnaam" minOccurs="0"/>
                <xsd:element ref="ns2:Trefwoor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013c4e6d-855f-4006-a2d8-1f6eb65519c9" elementFormDefault="qualified">
    <xsd:import namespace="http://schemas.microsoft.com/office/2006/documentManagement/types"/>
    <xsd:element name="Rubrieksnaam" ma:index="11" nillable="true" ma:displayName="Rubrieksnaam" ma:default="Binnenstad en De uithof" ma:description="Rubrieksnaam die geldt voor deze afbeelding" ma:format="Dropdown" ma:internalName="Rubrieksnaam">
      <xsd:simpleType>
        <xsd:restriction base="dms:Choice">
          <xsd:enumeration value="Binnenstad en De uithof"/>
          <xsd:enumeration value="Onderwijs"/>
          <xsd:enumeration value="Onderzoek"/>
          <xsd:enumeration value="Studentenleven"/>
          <xsd:enumeration value="Universiteitscultuur en portretten"/>
          <xsd:enumeration value="Voorlichtingsdagen"/>
        </xsd:restriction>
      </xsd:simpleType>
    </xsd:element>
    <xsd:element name="Trefwoord" ma:index="12" nillable="true" ma:displayName="Trefwoord" ma:default="Architectuur" ma:format="Dropdown" ma:internalName="Trefwoord">
      <xsd:simpleType>
        <xsd:restriction base="dms:Choice">
          <xsd:enumeration value="Architectuur"/>
          <xsd:enumeration value="Onderwijsfaciliteiten"/>
          <xsd:enumeration value="Sport"/>
          <xsd:enumeration value="Cultuur"/>
          <xsd:enumeration value="Universiteitssymbole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refwoord xmlns="013c4e6d-855f-4006-a2d8-1f6eb65519c9">Architectuur</Trefwoord>
    <Rubrieksnaam xmlns="013c4e6d-855f-4006-a2d8-1f6eb65519c9">Binnenstad en De uithof</Rubrieksnaam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951FE5-05BA-4D46-B01F-E4901B4E4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3c4e6d-855f-4006-a2d8-1f6eb65519c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1878A56-E24A-44A8-88BB-848C054D21F0}">
  <ds:schemaRefs>
    <ds:schemaRef ds:uri="013c4e6d-855f-4006-a2d8-1f6eb65519c9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77D03D-DBDE-442E-AD01-28808AC03D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Office-thema</vt:lpstr>
      <vt:lpstr>TITEL auteurs Instituut (en aangepaste logo’s hierboven) </vt:lpstr>
    </vt:vector>
  </TitlesOfParts>
  <Company>UU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Emy</dc:creator>
  <cp:lastModifiedBy>Drijvers, P.H.M. (Paul)</cp:lastModifiedBy>
  <cp:revision>197</cp:revision>
  <cp:lastPrinted>2016-04-04T12:14:32Z</cp:lastPrinted>
  <dcterms:created xsi:type="dcterms:W3CDTF">2011-08-19T09:28:01Z</dcterms:created>
  <dcterms:modified xsi:type="dcterms:W3CDTF">2023-09-16T12:00:50Z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0x0101000A77FB1829B8B3449DA817FEF7B9EE2D</vt:lpwstr>
  </property>
</Properties>
</file>